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266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217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699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084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736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14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470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719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073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95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125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C865CF-2DCF-422D-8B68-B2431E5EAD6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472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88" y="-276225"/>
            <a:ext cx="12220575" cy="741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8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496" y="144399"/>
            <a:ext cx="10685007" cy="656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434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" y="57150"/>
            <a:ext cx="1213485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611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175" y="23812"/>
            <a:ext cx="8629650" cy="681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553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391"/>
            <a:ext cx="12287250" cy="649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89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466" y="98298"/>
            <a:ext cx="10722102" cy="6634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183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669" y="220599"/>
            <a:ext cx="10624103" cy="6399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149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062" y="246079"/>
            <a:ext cx="11076324" cy="652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870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688" y="2465515"/>
            <a:ext cx="11580623" cy="3150870"/>
          </a:xfrm>
          <a:prstGeom prst="rect">
            <a:avLst/>
          </a:prstGeom>
        </p:spPr>
      </p:pic>
      <p:sp>
        <p:nvSpPr>
          <p:cNvPr id="5" name="AutoShape 2" descr="BoomReader Paren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BoomReader Parent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8873" y="62199"/>
            <a:ext cx="4605030" cy="202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061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841" y="323377"/>
            <a:ext cx="8650415" cy="6373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6925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Wilkinson</dc:creator>
  <cp:lastModifiedBy>Helen Wilkinson</cp:lastModifiedBy>
  <cp:revision>1</cp:revision>
  <dcterms:created xsi:type="dcterms:W3CDTF">2023-02-23T13:30:21Z</dcterms:created>
  <dcterms:modified xsi:type="dcterms:W3CDTF">2023-02-23T13:30:37Z</dcterms:modified>
</cp:coreProperties>
</file>