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65" r:id="rId18"/>
    <p:sldId id="26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7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BC1AC-4BF5-4F5E-88A5-77FC1BA1FD9B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BF0570-94BE-45B5-98CB-1A738C0C7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02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4196f0456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14196f0456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4196f0456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4196f0456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4196f04560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4196f04560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4196f04560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4196f04560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f891a03d60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f891a03d60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f891a03d60_1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f891a03d60_1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f891a03d60_1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f891a03d60_1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66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217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699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08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736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14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47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719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073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95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125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71371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865CF-2DCF-422D-8B68-B2431E5EAD68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4F840-1B3B-4574-865C-BD9333480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472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8" y="-276225"/>
            <a:ext cx="12220575" cy="741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496" y="144399"/>
            <a:ext cx="10685007" cy="656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434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" y="57150"/>
            <a:ext cx="1213485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611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B86621-71CE-4158-98F0-770A34803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44" y="0"/>
            <a:ext cx="10319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53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220EB0-56FE-44B9-BB07-EE68B970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699" y="0"/>
            <a:ext cx="97889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89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66" y="98298"/>
            <a:ext cx="10722102" cy="663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183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69" y="220599"/>
            <a:ext cx="10624103" cy="639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149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737691-9048-45D2-82FE-A28A00C834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0"/>
            <a:ext cx="106788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870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60CAE9-F8D7-468E-9B3A-484728E0B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680" y="391886"/>
            <a:ext cx="8187267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116245"/>
            <a:ext cx="4008211" cy="1812497"/>
          </a:xfrm>
          <a:prstGeom prst="rect">
            <a:avLst/>
          </a:prstGeom>
        </p:spPr>
      </p:pic>
      <p:sp>
        <p:nvSpPr>
          <p:cNvPr id="5" name="AutoShape 2" descr="BoomReader Paren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BoomReader Paren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061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5951"/>
            <a:ext cx="12192000" cy="8138156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/>
          <p:nvPr/>
        </p:nvSpPr>
        <p:spPr>
          <a:xfrm>
            <a:off x="0" y="933867"/>
            <a:ext cx="5829600" cy="71504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reflection stA="76000" endPos="30000" dist="228600" dir="5400000" fadeDir="5400012" sy="-100000" algn="bl" rotWithShape="0"/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5" name="Google Shape;65;p14"/>
          <p:cNvSpPr txBox="1">
            <a:spLocks noGrp="1"/>
          </p:cNvSpPr>
          <p:nvPr>
            <p:ph type="body" idx="1"/>
          </p:nvPr>
        </p:nvSpPr>
        <p:spPr>
          <a:xfrm>
            <a:off x="948800" y="1659267"/>
            <a:ext cx="3994400" cy="4555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 marL="0" indent="0">
              <a:buNone/>
            </a:pPr>
            <a:r>
              <a:rPr lang="en"/>
              <a:t>BoomReader is the new way we are logging home and school reading. </a:t>
            </a:r>
            <a:endParaRPr/>
          </a:p>
          <a:p>
            <a:pPr marL="0" indent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It has been used by hundreds of schools and thousands of parents, children and teachers since 2020.</a:t>
            </a:r>
            <a:endParaRPr/>
          </a:p>
        </p:txBody>
      </p:sp>
      <p:sp>
        <p:nvSpPr>
          <p:cNvPr id="66" name="Google Shape;66;p14"/>
          <p:cNvSpPr/>
          <p:nvPr/>
        </p:nvSpPr>
        <p:spPr>
          <a:xfrm>
            <a:off x="0" y="-14933"/>
            <a:ext cx="12192000" cy="9488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" name="Google Shape;67;p14"/>
          <p:cNvSpPr txBox="1">
            <a:spLocks noGrp="1"/>
          </p:cNvSpPr>
          <p:nvPr>
            <p:ph type="title"/>
          </p:nvPr>
        </p:nvSpPr>
        <p:spPr>
          <a:xfrm>
            <a:off x="847200" y="92600"/>
            <a:ext cx="11763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SzPts val="990"/>
            </a:pPr>
            <a:r>
              <a:rPr lang="en" sz="2960" b="1">
                <a:solidFill>
                  <a:schemeClr val="lt1"/>
                </a:solidFill>
              </a:rPr>
              <a:t>Introduction</a:t>
            </a:r>
            <a:endParaRPr sz="2960" b="1">
              <a:solidFill>
                <a:schemeClr val="lt1"/>
              </a:solidFill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" y="1"/>
            <a:ext cx="948801" cy="948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58475" y="1340268"/>
            <a:ext cx="3394051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/>
          <p:nvPr/>
        </p:nvSpPr>
        <p:spPr>
          <a:xfrm>
            <a:off x="0" y="-14933"/>
            <a:ext cx="12192000" cy="9488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847200" y="92600"/>
            <a:ext cx="11763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SzPts val="990"/>
            </a:pPr>
            <a:r>
              <a:rPr lang="en" sz="2960" b="1">
                <a:solidFill>
                  <a:schemeClr val="lt1"/>
                </a:solidFill>
              </a:rPr>
              <a:t>Benefits</a:t>
            </a:r>
            <a:endParaRPr sz="2960" b="1">
              <a:solidFill>
                <a:schemeClr val="lt1"/>
              </a:solidFill>
            </a:endParaRPr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" y="1"/>
            <a:ext cx="948801" cy="948801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5"/>
          <p:cNvSpPr txBox="1">
            <a:spLocks noGrp="1"/>
          </p:cNvSpPr>
          <p:nvPr>
            <p:ph type="body" idx="1"/>
          </p:nvPr>
        </p:nvSpPr>
        <p:spPr>
          <a:xfrm>
            <a:off x="948800" y="1659267"/>
            <a:ext cx="5887200" cy="522190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ts val="1333"/>
              </a:spcBef>
              <a:buClr>
                <a:srgbClr val="00C5E8"/>
              </a:buClr>
              <a:buChar char="▶"/>
            </a:pPr>
            <a:r>
              <a:rPr lang="en"/>
              <a:t>No more lost paper reading diaries!</a:t>
            </a:r>
            <a:endParaRPr/>
          </a:p>
          <a:p>
            <a:pPr>
              <a:lnSpc>
                <a:spcPct val="100000"/>
              </a:lnSpc>
              <a:spcBef>
                <a:spcPts val="1333"/>
              </a:spcBef>
              <a:buClr>
                <a:srgbClr val="00C5E8"/>
              </a:buClr>
              <a:buChar char="▶"/>
            </a:pPr>
            <a:r>
              <a:rPr lang="en"/>
              <a:t>No more damaged paper reading</a:t>
            </a:r>
            <a:br>
              <a:rPr lang="en"/>
            </a:br>
            <a:r>
              <a:rPr lang="en"/>
              <a:t>diaries- the </a:t>
            </a:r>
            <a:r>
              <a:rPr lang="en" i="1"/>
              <a:t>‘water bottle leaked in the bag’ </a:t>
            </a:r>
            <a:r>
              <a:rPr lang="en"/>
              <a:t>diaries are gone forever!</a:t>
            </a:r>
            <a:endParaRPr/>
          </a:p>
          <a:p>
            <a:pPr>
              <a:lnSpc>
                <a:spcPct val="100000"/>
              </a:lnSpc>
              <a:spcBef>
                <a:spcPts val="1333"/>
              </a:spcBef>
              <a:buClr>
                <a:srgbClr val="00C5E8"/>
              </a:buClr>
              <a:buChar char="▶"/>
            </a:pPr>
            <a:r>
              <a:rPr lang="en"/>
              <a:t>All reading you log will be saved for the entire time your child is in school so no logs are lost.</a:t>
            </a:r>
            <a:endParaRPr/>
          </a:p>
          <a:p>
            <a:pPr>
              <a:lnSpc>
                <a:spcPct val="100000"/>
              </a:lnSpc>
              <a:spcBef>
                <a:spcPts val="1333"/>
              </a:spcBef>
              <a:buClr>
                <a:srgbClr val="00C5E8"/>
              </a:buClr>
              <a:buChar char="▶"/>
            </a:pPr>
            <a:r>
              <a:rPr lang="en"/>
              <a:t>Only one parent account needed for your family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/>
          <p:nvPr/>
        </p:nvSpPr>
        <p:spPr>
          <a:xfrm>
            <a:off x="0" y="-14933"/>
            <a:ext cx="12192000" cy="9488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847200" y="92600"/>
            <a:ext cx="11763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SzPts val="990"/>
            </a:pPr>
            <a:r>
              <a:rPr lang="en" sz="2960" b="1">
                <a:solidFill>
                  <a:schemeClr val="lt1"/>
                </a:solidFill>
              </a:rPr>
              <a:t>Getting started</a:t>
            </a:r>
            <a:endParaRPr sz="2960" b="1">
              <a:solidFill>
                <a:schemeClr val="lt1"/>
              </a:solidFill>
            </a:endParaRPr>
          </a:p>
        </p:txBody>
      </p:sp>
      <p:pic>
        <p:nvPicPr>
          <p:cNvPr id="93" name="Google Shape;9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1"/>
            <a:ext cx="948801" cy="948801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948800" y="1659267"/>
            <a:ext cx="6671200" cy="4555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lnSpc>
                <a:spcPct val="100000"/>
              </a:lnSpc>
              <a:buClr>
                <a:schemeClr val="dk1"/>
              </a:buClr>
              <a:buSzPts val="1100"/>
              <a:buNone/>
            </a:pPr>
            <a:r>
              <a:rPr lang="en"/>
              <a:t>Please use the login details letter sent home by your child’s teacher </a:t>
            </a:r>
            <a:endParaRPr/>
          </a:p>
          <a:p>
            <a:pPr marL="0" indent="0">
              <a:lnSpc>
                <a:spcPct val="100000"/>
              </a:lnSpc>
              <a:spcBef>
                <a:spcPts val="1600"/>
              </a:spcBef>
              <a:buClr>
                <a:schemeClr val="dk1"/>
              </a:buClr>
              <a:buSzPts val="1100"/>
              <a:buNone/>
            </a:pPr>
            <a:r>
              <a:rPr lang="en"/>
              <a:t>Follow the instructions to download the app</a:t>
            </a:r>
            <a:endParaRPr/>
          </a:p>
          <a:p>
            <a:pPr marL="0" indent="0">
              <a:lnSpc>
                <a:spcPct val="100000"/>
              </a:lnSpc>
              <a:spcBef>
                <a:spcPts val="1600"/>
              </a:spcBef>
              <a:buClr>
                <a:schemeClr val="dk1"/>
              </a:buClr>
              <a:buSzPts val="1100"/>
              <a:buNone/>
            </a:pPr>
            <a:r>
              <a:rPr lang="en"/>
              <a:t>Create an account quickly and easily </a:t>
            </a:r>
            <a:endParaRPr/>
          </a:p>
          <a:p>
            <a:pPr marL="0" indent="0">
              <a:lnSpc>
                <a:spcPct val="100000"/>
              </a:lnSpc>
              <a:spcBef>
                <a:spcPts val="1600"/>
              </a:spcBef>
              <a:buClr>
                <a:schemeClr val="dk1"/>
              </a:buClr>
              <a:buSzPts val="1100"/>
              <a:buNone/>
            </a:pPr>
            <a:r>
              <a:rPr lang="en"/>
              <a:t>Connect to your child (with the school code/login code on the letter)</a:t>
            </a:r>
            <a:endParaRPr/>
          </a:p>
          <a:p>
            <a:pPr marL="0" indent="0">
              <a:lnSpc>
                <a:spcPct val="100000"/>
              </a:lnSpc>
              <a:spcBef>
                <a:spcPts val="1600"/>
              </a:spcBef>
              <a:buClr>
                <a:schemeClr val="dk1"/>
              </a:buClr>
              <a:buSzPts val="1100"/>
              <a:buNone/>
            </a:pPr>
            <a:r>
              <a:rPr lang="en"/>
              <a:t>That’s it - you’re all set!</a:t>
            </a:r>
            <a:endParaRPr/>
          </a:p>
          <a:p>
            <a:pPr marL="0" indent="0">
              <a:lnSpc>
                <a:spcPct val="100000"/>
              </a:lnSpc>
              <a:spcBef>
                <a:spcPts val="1600"/>
              </a:spcBef>
              <a:buClr>
                <a:schemeClr val="dk1"/>
              </a:buClr>
              <a:buSzPts val="1100"/>
              <a:buNone/>
            </a:pPr>
            <a:r>
              <a:rPr lang="en"/>
              <a:t>Please use the one page guide for help as needed. </a:t>
            </a:r>
            <a:endParaRPr/>
          </a:p>
          <a:p>
            <a:pPr marL="0" indent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852"/>
              <a:buNone/>
            </a:pPr>
            <a:endParaRPr/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5600" y="1137067"/>
            <a:ext cx="3901211" cy="5517735"/>
          </a:xfrm>
          <a:prstGeom prst="rect">
            <a:avLst/>
          </a:prstGeom>
          <a:noFill/>
          <a:ln>
            <a:noFill/>
          </a:ln>
          <a:effectLst>
            <a:outerShdw blurRad="142875" dist="9525" dir="15960000" algn="bl" rotWithShape="0">
              <a:srgbClr val="000000">
                <a:alpha val="80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>
            <a:off x="415600" y="2428151"/>
            <a:ext cx="5584000" cy="2425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sz="2933" b="1" dirty="0">
                <a:solidFill>
                  <a:srgbClr val="323232"/>
                </a:solidFill>
              </a:rPr>
              <a:t>Activity</a:t>
            </a:r>
            <a:endParaRPr sz="2933" b="1" dirty="0">
              <a:solidFill>
                <a:srgbClr val="323232"/>
              </a:solidFill>
            </a:endParaRPr>
          </a:p>
          <a:p>
            <a:pPr marL="0" indent="0">
              <a:spcBef>
                <a:spcPts val="533"/>
              </a:spcBef>
              <a:spcAft>
                <a:spcPts val="533"/>
              </a:spcAft>
              <a:buClr>
                <a:schemeClr val="dk1"/>
              </a:buClr>
              <a:buSzPts val="1100"/>
              <a:buNone/>
            </a:pPr>
            <a:r>
              <a:rPr lang="en" sz="2933" dirty="0">
                <a:solidFill>
                  <a:srgbClr val="323232"/>
                </a:solidFill>
              </a:rPr>
              <a:t>You can view and tap </a:t>
            </a:r>
            <a:br>
              <a:rPr lang="en" sz="2933" dirty="0">
                <a:solidFill>
                  <a:srgbClr val="323232"/>
                </a:solidFill>
              </a:rPr>
            </a:br>
            <a:r>
              <a:rPr lang="en" sz="2933" dirty="0">
                <a:solidFill>
                  <a:srgbClr val="323232"/>
                </a:solidFill>
              </a:rPr>
              <a:t>on any activity here to see more detail, add logs etc.</a:t>
            </a:r>
            <a:endParaRPr sz="2933" dirty="0">
              <a:highlight>
                <a:srgbClr val="FF9900"/>
              </a:highlight>
            </a:endParaRPr>
          </a:p>
        </p:txBody>
      </p:sp>
      <p:sp>
        <p:nvSpPr>
          <p:cNvPr id="101" name="Google Shape;101;p18"/>
          <p:cNvSpPr/>
          <p:nvPr/>
        </p:nvSpPr>
        <p:spPr>
          <a:xfrm>
            <a:off x="0" y="-14933"/>
            <a:ext cx="12192000" cy="9488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02" name="Google Shape;102;p18"/>
          <p:cNvSpPr txBox="1">
            <a:spLocks noGrp="1"/>
          </p:cNvSpPr>
          <p:nvPr>
            <p:ph type="title"/>
          </p:nvPr>
        </p:nvSpPr>
        <p:spPr>
          <a:xfrm>
            <a:off x="847200" y="92600"/>
            <a:ext cx="11763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SzPts val="990"/>
            </a:pPr>
            <a:r>
              <a:rPr lang="en" sz="2960" b="1">
                <a:solidFill>
                  <a:schemeClr val="lt1"/>
                </a:solidFill>
              </a:rPr>
              <a:t>Guide</a:t>
            </a:r>
            <a:endParaRPr sz="2960" b="1">
              <a:solidFill>
                <a:schemeClr val="lt1"/>
              </a:solidFill>
            </a:endParaRPr>
          </a:p>
        </p:txBody>
      </p:sp>
      <p:pic>
        <p:nvPicPr>
          <p:cNvPr id="103" name="Google Shape;1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1"/>
            <a:ext cx="948801" cy="948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8167" y="364100"/>
            <a:ext cx="3033700" cy="6129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84867" y="2004651"/>
            <a:ext cx="1097367" cy="99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/>
          <p:nvPr/>
        </p:nvSpPr>
        <p:spPr>
          <a:xfrm>
            <a:off x="0" y="-14933"/>
            <a:ext cx="12192000" cy="9488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1" name="Google Shape;111;p19"/>
          <p:cNvSpPr txBox="1">
            <a:spLocks noGrp="1"/>
          </p:cNvSpPr>
          <p:nvPr>
            <p:ph type="title"/>
          </p:nvPr>
        </p:nvSpPr>
        <p:spPr>
          <a:xfrm>
            <a:off x="847200" y="92600"/>
            <a:ext cx="11763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SzPts val="990"/>
            </a:pPr>
            <a:r>
              <a:rPr lang="en" sz="2960" b="1">
                <a:solidFill>
                  <a:schemeClr val="lt1"/>
                </a:solidFill>
              </a:rPr>
              <a:t>Guide</a:t>
            </a:r>
            <a:endParaRPr sz="2960" b="1">
              <a:solidFill>
                <a:schemeClr val="lt1"/>
              </a:solidFill>
            </a:endParaRPr>
          </a:p>
        </p:txBody>
      </p:sp>
      <p:pic>
        <p:nvPicPr>
          <p:cNvPr id="112" name="Google Shape;11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1"/>
            <a:ext cx="948801" cy="948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02668" y="-14523"/>
            <a:ext cx="5277633" cy="11421307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9"/>
          <p:cNvSpPr txBox="1">
            <a:spLocks noGrp="1"/>
          </p:cNvSpPr>
          <p:nvPr>
            <p:ph type="body" idx="1"/>
          </p:nvPr>
        </p:nvSpPr>
        <p:spPr>
          <a:xfrm>
            <a:off x="415600" y="2428167"/>
            <a:ext cx="4131200" cy="2425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sz="2933" b="1">
                <a:solidFill>
                  <a:srgbClr val="323232"/>
                </a:solidFill>
              </a:rPr>
              <a:t>Add Book</a:t>
            </a:r>
            <a:endParaRPr sz="2933" b="1">
              <a:solidFill>
                <a:srgbClr val="323232"/>
              </a:solidFill>
            </a:endParaRPr>
          </a:p>
          <a:p>
            <a:pPr marL="0" indent="0">
              <a:spcBef>
                <a:spcPts val="533"/>
              </a:spcBef>
              <a:spcAft>
                <a:spcPts val="533"/>
              </a:spcAft>
              <a:buClr>
                <a:schemeClr val="dk1"/>
              </a:buClr>
              <a:buSzPts val="1100"/>
              <a:buNone/>
            </a:pPr>
            <a:r>
              <a:rPr lang="en" sz="2933">
                <a:solidFill>
                  <a:srgbClr val="323232"/>
                </a:solidFill>
              </a:rPr>
              <a:t>Simply start typing the book title to find your book. You can also add the book title yourself. </a:t>
            </a:r>
            <a:endParaRPr sz="2933">
              <a:solidFill>
                <a:srgbClr val="323232"/>
              </a:solidFill>
            </a:endParaRP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72367" y="2004665"/>
            <a:ext cx="813304" cy="99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22670" y="754667"/>
            <a:ext cx="2469668" cy="4990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/>
          <p:nvPr/>
        </p:nvSpPr>
        <p:spPr>
          <a:xfrm>
            <a:off x="0" y="-14933"/>
            <a:ext cx="12192000" cy="9488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22" name="Google Shape;122;p20"/>
          <p:cNvSpPr txBox="1">
            <a:spLocks noGrp="1"/>
          </p:cNvSpPr>
          <p:nvPr>
            <p:ph type="title"/>
          </p:nvPr>
        </p:nvSpPr>
        <p:spPr>
          <a:xfrm>
            <a:off x="847200" y="92600"/>
            <a:ext cx="11763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SzPts val="990"/>
            </a:pPr>
            <a:r>
              <a:rPr lang="en" sz="2960" b="1">
                <a:solidFill>
                  <a:schemeClr val="lt1"/>
                </a:solidFill>
              </a:rPr>
              <a:t>Guide</a:t>
            </a:r>
            <a:endParaRPr sz="2960" b="1">
              <a:solidFill>
                <a:schemeClr val="lt1"/>
              </a:solidFill>
            </a:endParaRPr>
          </a:p>
        </p:txBody>
      </p:sp>
      <p:pic>
        <p:nvPicPr>
          <p:cNvPr id="123" name="Google Shape;12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1"/>
            <a:ext cx="948801" cy="948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8166" y="320067"/>
            <a:ext cx="3033700" cy="612985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0"/>
          <p:cNvSpPr txBox="1">
            <a:spLocks noGrp="1"/>
          </p:cNvSpPr>
          <p:nvPr>
            <p:ph type="body" idx="1"/>
          </p:nvPr>
        </p:nvSpPr>
        <p:spPr>
          <a:xfrm>
            <a:off x="415600" y="2428167"/>
            <a:ext cx="6734800" cy="2769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sz="2933" b="1">
                <a:solidFill>
                  <a:srgbClr val="323232"/>
                </a:solidFill>
              </a:rPr>
              <a:t>Books</a:t>
            </a:r>
            <a:endParaRPr sz="2933" b="1">
              <a:solidFill>
                <a:srgbClr val="323232"/>
              </a:solidFill>
            </a:endParaRPr>
          </a:p>
          <a:p>
            <a:pPr marL="0" indent="0">
              <a:spcBef>
                <a:spcPts val="533"/>
              </a:spcBef>
              <a:buClr>
                <a:schemeClr val="dk1"/>
              </a:buClr>
              <a:buSzPts val="1100"/>
              <a:buNone/>
            </a:pPr>
            <a:r>
              <a:rPr lang="en" sz="2933">
                <a:solidFill>
                  <a:srgbClr val="323232"/>
                </a:solidFill>
              </a:rPr>
              <a:t>All current and completed books are listed here.</a:t>
            </a:r>
            <a:endParaRPr sz="2933">
              <a:solidFill>
                <a:srgbClr val="323232"/>
              </a:solidFill>
            </a:endParaRPr>
          </a:p>
          <a:p>
            <a:pPr marL="0" indent="0">
              <a:spcBef>
                <a:spcPts val="533"/>
              </a:spcBef>
              <a:spcAft>
                <a:spcPts val="533"/>
              </a:spcAft>
              <a:buClr>
                <a:schemeClr val="dk1"/>
              </a:buClr>
              <a:buSzPts val="1100"/>
              <a:buNone/>
            </a:pPr>
            <a:r>
              <a:rPr lang="en" sz="2933">
                <a:solidFill>
                  <a:srgbClr val="323232"/>
                </a:solidFill>
              </a:rPr>
              <a:t>Tap a book to view the reading history.</a:t>
            </a:r>
            <a:endParaRPr sz="2933">
              <a:solidFill>
                <a:srgbClr val="323232"/>
              </a:solidFill>
            </a:endParaRPr>
          </a:p>
        </p:txBody>
      </p:sp>
      <p:pic>
        <p:nvPicPr>
          <p:cNvPr id="126" name="Google Shape;12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61167" y="2004665"/>
            <a:ext cx="813304" cy="99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2"/>
          <p:cNvSpPr txBox="1">
            <a:spLocks noGrp="1"/>
          </p:cNvSpPr>
          <p:nvPr>
            <p:ph type="body" idx="1"/>
          </p:nvPr>
        </p:nvSpPr>
        <p:spPr>
          <a:xfrm>
            <a:off x="557100" y="1527200"/>
            <a:ext cx="4970800" cy="4555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buNone/>
            </a:pPr>
            <a:r>
              <a:rPr lang="en" sz="2933" b="1">
                <a:solidFill>
                  <a:srgbClr val="323232"/>
                </a:solidFill>
              </a:rPr>
              <a:t>Add Reading Log</a:t>
            </a:r>
            <a:endParaRPr sz="2933" b="1">
              <a:solidFill>
                <a:srgbClr val="323232"/>
              </a:solidFill>
            </a:endParaRPr>
          </a:p>
          <a:p>
            <a:pPr marL="0" indent="0">
              <a:spcBef>
                <a:spcPts val="533"/>
              </a:spcBef>
              <a:buNone/>
            </a:pPr>
            <a:r>
              <a:rPr lang="en" sz="2933">
                <a:solidFill>
                  <a:srgbClr val="323232"/>
                </a:solidFill>
              </a:rPr>
              <a:t>Choose the book and then fill in the log. Minimum requirement is the page number your child read to. </a:t>
            </a:r>
            <a:endParaRPr sz="2933">
              <a:solidFill>
                <a:srgbClr val="323232"/>
              </a:solidFill>
            </a:endParaRPr>
          </a:p>
          <a:p>
            <a:pPr marL="0" indent="0">
              <a:spcBef>
                <a:spcPts val="533"/>
              </a:spcBef>
              <a:buNone/>
            </a:pPr>
            <a:r>
              <a:rPr lang="en" sz="2933">
                <a:solidFill>
                  <a:srgbClr val="323232"/>
                </a:solidFill>
              </a:rPr>
              <a:t>Tap edit log to make make</a:t>
            </a:r>
            <a:endParaRPr sz="2933">
              <a:solidFill>
                <a:srgbClr val="323232"/>
              </a:solidFill>
            </a:endParaRPr>
          </a:p>
          <a:p>
            <a:pPr marL="0" indent="0">
              <a:spcBef>
                <a:spcPts val="533"/>
              </a:spcBef>
              <a:spcAft>
                <a:spcPts val="533"/>
              </a:spcAft>
              <a:buNone/>
            </a:pPr>
            <a:r>
              <a:rPr lang="en" sz="2933">
                <a:solidFill>
                  <a:srgbClr val="323232"/>
                </a:solidFill>
              </a:rPr>
              <a:t>any changes.</a:t>
            </a:r>
            <a:endParaRPr sz="2933">
              <a:solidFill>
                <a:srgbClr val="323232"/>
              </a:solidFill>
              <a:highlight>
                <a:schemeClr val="accent4"/>
              </a:highlight>
            </a:endParaRPr>
          </a:p>
        </p:txBody>
      </p:sp>
      <p:sp>
        <p:nvSpPr>
          <p:cNvPr id="142" name="Google Shape;142;p22"/>
          <p:cNvSpPr/>
          <p:nvPr/>
        </p:nvSpPr>
        <p:spPr>
          <a:xfrm>
            <a:off x="0" y="-14933"/>
            <a:ext cx="12192000" cy="948800"/>
          </a:xfrm>
          <a:prstGeom prst="rect">
            <a:avLst/>
          </a:prstGeom>
          <a:gradFill>
            <a:gsLst>
              <a:gs pos="0">
                <a:srgbClr val="1D2671"/>
              </a:gs>
              <a:gs pos="33000">
                <a:srgbClr val="484D72"/>
              </a:gs>
              <a:gs pos="100000">
                <a:srgbClr val="73737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43" name="Google Shape;143;p22"/>
          <p:cNvSpPr txBox="1">
            <a:spLocks noGrp="1"/>
          </p:cNvSpPr>
          <p:nvPr>
            <p:ph type="title"/>
          </p:nvPr>
        </p:nvSpPr>
        <p:spPr>
          <a:xfrm>
            <a:off x="847200" y="92600"/>
            <a:ext cx="117632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SzPts val="990"/>
            </a:pPr>
            <a:r>
              <a:rPr lang="en" sz="2960" b="1">
                <a:solidFill>
                  <a:schemeClr val="lt1"/>
                </a:solidFill>
              </a:rPr>
              <a:t>Guide</a:t>
            </a:r>
            <a:endParaRPr sz="2960" b="1">
              <a:solidFill>
                <a:schemeClr val="lt1"/>
              </a:solidFill>
            </a:endParaRPr>
          </a:p>
        </p:txBody>
      </p:sp>
      <p:pic>
        <p:nvPicPr>
          <p:cNvPr id="144" name="Google Shape;14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1"/>
            <a:ext cx="948801" cy="948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12034" y="-24933"/>
            <a:ext cx="3168759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88203" y="754667"/>
            <a:ext cx="2469668" cy="4990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841" y="323377"/>
            <a:ext cx="8650415" cy="637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925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5856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251</Words>
  <Application>Microsoft Office PowerPoint</Application>
  <PresentationFormat>Widescreen</PresentationFormat>
  <Paragraphs>30</Paragraphs>
  <Slides>18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</vt:lpstr>
      <vt:lpstr>Benefits</vt:lpstr>
      <vt:lpstr>Getting started</vt:lpstr>
      <vt:lpstr>Guide</vt:lpstr>
      <vt:lpstr>Guide</vt:lpstr>
      <vt:lpstr>Guide</vt:lpstr>
      <vt:lpstr>Guide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Wilkinson</dc:creator>
  <cp:lastModifiedBy>Claire Hooper</cp:lastModifiedBy>
  <cp:revision>4</cp:revision>
  <dcterms:created xsi:type="dcterms:W3CDTF">2023-02-23T13:30:21Z</dcterms:created>
  <dcterms:modified xsi:type="dcterms:W3CDTF">2023-03-13T13:51:58Z</dcterms:modified>
</cp:coreProperties>
</file>